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75" r:id="rId3"/>
    <p:sldId id="269" r:id="rId4"/>
    <p:sldId id="276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73" r:id="rId17"/>
    <p:sldId id="270" r:id="rId18"/>
    <p:sldId id="271" r:id="rId19"/>
    <p:sldId id="268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5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07B94-651B-4B0A-BCBA-83E6B32C09CE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C3730-9ED0-421E-9B03-A0B3BEC6C62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1991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alphaModFix amt="5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1">
          <a:blip r:embed="rId2" cstate="print">
            <a:alphaModFix amt="58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73EE4-687B-41E3-9C17-56D6B746150D}" type="datetimeFigureOut">
              <a:rPr lang="pl-PL" smtClean="0"/>
              <a:t>2020-03-30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DDB9B-7A25-4433-BB97-5EB7D5E7782A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err="1"/>
              <a:t>MILIONERZY</a:t>
            </a:r>
            <a:r>
              <a:rPr lang="pl-PL" b="1" dirty="0" err="1">
                <a:sym typeface="Wingdings"/>
              </a:rPr>
              <a:t></a:t>
            </a:r>
            <a:r>
              <a:rPr lang="pl-PL" b="1" dirty="0"/>
              <a:t> </a:t>
            </a:r>
            <a:r>
              <a:rPr lang="pl-PL" dirty="0"/>
              <a:t>(Poziom A1/A2)</a:t>
            </a:r>
            <a:r>
              <a:rPr lang="pl-PL" b="1" dirty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Dr Małgorzata Kaczmarek </a:t>
            </a:r>
          </a:p>
          <a:p>
            <a:endParaRPr lang="pl-PL" dirty="0"/>
          </a:p>
          <a:p>
            <a:r>
              <a:rPr lang="pl-PL" sz="2400" dirty="0" smtClean="0"/>
              <a:t>Prezentacje opracowała Regina Strzemeska</a:t>
            </a:r>
          </a:p>
          <a:p>
            <a:r>
              <a:rPr lang="pl-PL" sz="2400" dirty="0" smtClean="0"/>
              <a:t>Zdjęcia: https://pixabay.com/pl/images/search/francja/</a:t>
            </a:r>
            <a:endParaRPr lang="pl-PL" sz="2400" dirty="0"/>
          </a:p>
        </p:txBody>
      </p:sp>
      <p:pic>
        <p:nvPicPr>
          <p:cNvPr id="1026" name="Picture 2" descr="C:\Users\Witold\Desktop\MATERIALY NA KPCEN\png\nowe logo KPC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656"/>
            <a:ext cx="2354263" cy="1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7.Która </a:t>
            </a:r>
            <a:r>
              <a:rPr lang="pl-PL" b="1" dirty="0"/>
              <a:t>forma jest poprawna: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79"/>
          </a:xfrm>
        </p:spPr>
        <p:txBody>
          <a:bodyPr/>
          <a:lstStyle/>
          <a:p>
            <a:r>
              <a:rPr lang="pl-PL" b="1" dirty="0">
                <a:hlinkClick r:id="rId3" action="ppaction://hlinksldjump"/>
              </a:rPr>
              <a:t>A </a:t>
            </a:r>
            <a:r>
              <a:rPr lang="pl-PL" b="1" dirty="0" err="1">
                <a:hlinkClick r:id="rId3" action="ppaction://hlinksldjump"/>
              </a:rPr>
              <a:t>une</a:t>
            </a:r>
            <a:r>
              <a:rPr lang="pl-PL" b="1" dirty="0">
                <a:hlinkClick r:id="rId3" action="ppaction://hlinksldjump"/>
              </a:rPr>
              <a:t> </a:t>
            </a:r>
            <a:r>
              <a:rPr lang="pl-PL" b="1" dirty="0" err="1">
                <a:hlinkClick r:id="rId3" action="ppaction://hlinksldjump"/>
              </a:rPr>
              <a:t>paquet</a:t>
            </a:r>
            <a:r>
              <a:rPr lang="pl-PL" b="1" dirty="0">
                <a:hlinkClick r:id="rId3" action="ppaction://hlinksldjump"/>
              </a:rPr>
              <a:t> </a:t>
            </a:r>
            <a:r>
              <a:rPr lang="pl-PL" b="1" dirty="0" err="1">
                <a:hlinkClick r:id="rId3" action="ppaction://hlinksldjump"/>
              </a:rPr>
              <a:t>du</a:t>
            </a:r>
            <a:r>
              <a:rPr lang="pl-PL" b="1" dirty="0">
                <a:hlinkClick r:id="rId3" action="ppaction://hlinksldjump"/>
              </a:rPr>
              <a:t> </a:t>
            </a:r>
            <a:r>
              <a:rPr lang="pl-PL" b="1" dirty="0" err="1" smtClean="0">
                <a:hlinkClick r:id="rId3" action="ppaction://hlinksldjump"/>
              </a:rPr>
              <a:t>café</a:t>
            </a:r>
            <a:endParaRPr lang="pl-PL" b="1" dirty="0" smtClean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539552" y="220486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B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un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paquet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 de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café</a:t>
            </a: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611560" y="285293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C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une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paquette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de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café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</a:t>
            </a: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39552" y="3429000"/>
            <a:ext cx="8229600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D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un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paquet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du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café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092280" y="5589240"/>
            <a:ext cx="136815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hlinkClick r:id="rId5" action="ppaction://hlinksldjump"/>
              </a:rPr>
              <a:t>Powrót do spisu treści</a:t>
            </a:r>
          </a:p>
          <a:p>
            <a:r>
              <a:rPr lang="pl-PL" sz="2000" b="1" dirty="0">
                <a:sym typeface="Wingdings"/>
                <a:hlinkClick r:id="rId5" action="ppaction://hlinksldjump"/>
              </a:rPr>
              <a:t> </a:t>
            </a:r>
            <a:r>
              <a:rPr lang="pl-PL" sz="2000" b="1" dirty="0" smtClean="0">
                <a:sym typeface="Wingdings"/>
                <a:hlinkClick r:id="rId5" action="ppaction://hlinksldjump"/>
              </a:rPr>
              <a:t>       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b="1" i="1" dirty="0" smtClean="0"/>
              <a:t>8.Mardi Gras</a:t>
            </a:r>
            <a:r>
              <a:rPr lang="pl-PL" b="1" dirty="0" smtClean="0"/>
              <a:t> </a:t>
            </a:r>
            <a:r>
              <a:rPr lang="pl-PL" b="1" dirty="0"/>
              <a:t>to</a:t>
            </a:r>
            <a:r>
              <a:rPr lang="pl-PL" b="1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80"/>
          </a:xfrm>
        </p:spPr>
        <p:txBody>
          <a:bodyPr>
            <a:normAutofit/>
          </a:bodyPr>
          <a:lstStyle/>
          <a:p>
            <a:r>
              <a:rPr lang="pl-PL" b="1" dirty="0">
                <a:hlinkClick r:id="rId3" action="ppaction://hlinksldjump"/>
              </a:rPr>
              <a:t>A </a:t>
            </a:r>
            <a:r>
              <a:rPr lang="pl-PL" b="1" dirty="0" smtClean="0">
                <a:hlinkClick r:id="rId3" action="ppaction://hlinksldjump"/>
              </a:rPr>
              <a:t>Wielkanoc</a:t>
            </a:r>
            <a:endParaRPr lang="pl-PL" b="1" dirty="0" smtClean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467544" y="2276872"/>
            <a:ext cx="8229600" cy="792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B Święto narodowe Francji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395536" y="292494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C Tłusty Wtorek </a:t>
            </a: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395536" y="350100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D Święto Dziękczynienia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092280" y="5589240"/>
            <a:ext cx="136815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hlinkClick r:id="rId5" action="ppaction://hlinksldjump"/>
              </a:rPr>
              <a:t>Powrót do spisu treści</a:t>
            </a:r>
          </a:p>
          <a:p>
            <a:r>
              <a:rPr lang="pl-PL" sz="2000" b="1" dirty="0">
                <a:sym typeface="Wingdings"/>
                <a:hlinkClick r:id="rId5" action="ppaction://hlinksldjump"/>
              </a:rPr>
              <a:t> </a:t>
            </a:r>
            <a:r>
              <a:rPr lang="pl-PL" sz="2000" b="1" dirty="0" smtClean="0">
                <a:sym typeface="Wingdings"/>
                <a:hlinkClick r:id="rId5" action="ppaction://hlinksldjump"/>
              </a:rPr>
              <a:t>       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b="1" dirty="0" smtClean="0"/>
              <a:t>9.Co oznacza francuskie słowo </a:t>
            </a:r>
            <a:r>
              <a:rPr lang="pl-PL" b="1" i="1" dirty="0" err="1" smtClean="0"/>
              <a:t>pied</a:t>
            </a:r>
            <a:r>
              <a:rPr lang="pl-PL" b="1" dirty="0" smtClean="0"/>
              <a:t>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79"/>
          </a:xfrm>
        </p:spPr>
        <p:txBody>
          <a:bodyPr/>
          <a:lstStyle/>
          <a:p>
            <a:r>
              <a:rPr lang="pl-PL" b="1" dirty="0" smtClean="0">
                <a:hlinkClick r:id="rId3" action="ppaction://hlinksldjump"/>
              </a:rPr>
              <a:t>A podwieczorek</a:t>
            </a:r>
            <a:endParaRPr lang="pl-PL" b="1" dirty="0" smtClean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539552" y="2132856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B skóra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539552" y="2708920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C zwierzę</a:t>
            </a: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39552" y="328498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D stopa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092280" y="5589240"/>
            <a:ext cx="136815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hlinkClick r:id="rId5" action="ppaction://hlinksldjump"/>
              </a:rPr>
              <a:t>Powrót do spisu treści</a:t>
            </a:r>
          </a:p>
          <a:p>
            <a:r>
              <a:rPr lang="pl-PL" sz="2000" b="1" dirty="0">
                <a:sym typeface="Wingdings"/>
                <a:hlinkClick r:id="rId5" action="ppaction://hlinksldjump"/>
              </a:rPr>
              <a:t> </a:t>
            </a:r>
            <a:r>
              <a:rPr lang="pl-PL" sz="2000" b="1" dirty="0" smtClean="0">
                <a:sym typeface="Wingdings"/>
                <a:hlinkClick r:id="rId5" action="ppaction://hlinksldjump"/>
              </a:rPr>
              <a:t>       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b="1" dirty="0" smtClean="0"/>
              <a:t>10.Wskaż </a:t>
            </a:r>
            <a:r>
              <a:rPr lang="pl-PL" b="1" dirty="0"/>
              <a:t>znaczenie słowa </a:t>
            </a:r>
            <a:r>
              <a:rPr lang="pl-PL" b="1" i="1" dirty="0" err="1"/>
              <a:t>écharpe</a:t>
            </a:r>
            <a:r>
              <a:rPr lang="pl-PL" b="1" dirty="0" smtClean="0"/>
              <a:t>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1"/>
          </a:xfrm>
        </p:spPr>
        <p:txBody>
          <a:bodyPr/>
          <a:lstStyle/>
          <a:p>
            <a:r>
              <a:rPr lang="pl-PL" b="1" dirty="0">
                <a:hlinkClick r:id="rId3" action="ppaction://hlinksldjump"/>
              </a:rPr>
              <a:t>A rasa </a:t>
            </a:r>
            <a:r>
              <a:rPr lang="pl-PL" b="1" dirty="0" smtClean="0">
                <a:hlinkClick r:id="rId3" action="ppaction://hlinksldjump"/>
              </a:rPr>
              <a:t>kota</a:t>
            </a:r>
            <a:endParaRPr lang="pl-PL" b="1" dirty="0" smtClean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467544" y="220486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B szal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467544" y="2780928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C skarpa/zbocze </a:t>
            </a: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39552" y="3356992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D kurtka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092280" y="5589240"/>
            <a:ext cx="136815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hlinkClick r:id="rId5" action="ppaction://hlinksldjump"/>
              </a:rPr>
              <a:t>Powrót do spisu treści</a:t>
            </a:r>
          </a:p>
          <a:p>
            <a:r>
              <a:rPr lang="pl-PL" sz="2000" b="1" dirty="0">
                <a:sym typeface="Wingdings"/>
                <a:hlinkClick r:id="rId5" action="ppaction://hlinksldjump"/>
              </a:rPr>
              <a:t> </a:t>
            </a:r>
            <a:r>
              <a:rPr lang="pl-PL" sz="2000" b="1" dirty="0" smtClean="0">
                <a:sym typeface="Wingdings"/>
                <a:hlinkClick r:id="rId5" action="ppaction://hlinksldjump"/>
              </a:rPr>
              <a:t>       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FF00"/>
                </a:solidFill>
              </a:rPr>
              <a:t>BRAWO!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717032"/>
            <a:ext cx="8229600" cy="1800200"/>
          </a:xfrm>
        </p:spPr>
        <p:txBody>
          <a:bodyPr/>
          <a:lstStyle/>
          <a:p>
            <a:pPr algn="ctr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Możesz wrócić do początku quizu.</a:t>
            </a:r>
          </a:p>
          <a:p>
            <a:pPr algn="ctr">
              <a:buNone/>
            </a:pPr>
            <a:r>
              <a:rPr lang="pl-P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  <a:hlinkClick r:id="rId3" action="ppaction://hlinksldjump"/>
              </a:rPr>
              <a:t></a:t>
            </a:r>
            <a:endParaRPr lang="pl-P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12160" y="2852936"/>
            <a:ext cx="2952328" cy="1224136"/>
          </a:xfrm>
          <a:solidFill>
            <a:srgbClr val="92D050"/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dirty="0" smtClean="0">
                <a:hlinkClick r:id="rId3" action="ppaction://hlinksldjump"/>
              </a:rPr>
              <a:t>Powrót do quizu</a:t>
            </a:r>
          </a:p>
          <a:p>
            <a:pPr>
              <a:buNone/>
            </a:pPr>
            <a:r>
              <a:rPr lang="pl-PL" sz="5600" dirty="0" smtClean="0">
                <a:sym typeface="Wingdings 2"/>
                <a:hlinkClick r:id="rId3" action="ppaction://hlinksldjump"/>
              </a:rPr>
              <a:t>         </a:t>
            </a:r>
            <a:endParaRPr lang="pl-PL" sz="5600" dirty="0" smtClean="0">
              <a:hlinkClick r:id="rId3" action="ppaction://hlinksldjump"/>
            </a:endParaRPr>
          </a:p>
          <a:p>
            <a:pPr>
              <a:buNone/>
            </a:pPr>
            <a:endParaRPr lang="pl-PL" dirty="0">
              <a:hlinkClick r:id="rId3" action="ppaction://hlinksldjum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6191672" y="5633864"/>
            <a:ext cx="2952328" cy="1224136"/>
          </a:xfrm>
          <a:solidFill>
            <a:srgbClr val="92D050"/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dirty="0" smtClean="0">
                <a:hlinkClick r:id="rId3" action="ppaction://hlinksldjump"/>
              </a:rPr>
              <a:t>Powrót do quizu</a:t>
            </a:r>
          </a:p>
          <a:p>
            <a:pPr>
              <a:buNone/>
            </a:pPr>
            <a:r>
              <a:rPr lang="pl-PL" sz="5600" dirty="0" smtClean="0">
                <a:sym typeface="Wingdings 2"/>
                <a:hlinkClick r:id="rId3" action="ppaction://hlinksldjump"/>
              </a:rPr>
              <a:t>         </a:t>
            </a:r>
            <a:endParaRPr lang="pl-PL" sz="5600" dirty="0" smtClean="0">
              <a:hlinkClick r:id="rId3" action="ppaction://hlinksldjump"/>
            </a:endParaRPr>
          </a:p>
          <a:p>
            <a:pPr>
              <a:buNone/>
            </a:pPr>
            <a:endParaRPr lang="pl-PL" dirty="0">
              <a:hlinkClick r:id="rId3" action="ppaction://hlinksldjum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KLUCZ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715200" cy="4997151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1 </a:t>
            </a:r>
            <a:r>
              <a:rPr lang="pl-PL" dirty="0"/>
              <a:t>C					</a:t>
            </a:r>
            <a:r>
              <a:rPr lang="pl-PL" dirty="0" smtClean="0"/>
              <a:t>		</a:t>
            </a:r>
          </a:p>
          <a:p>
            <a:r>
              <a:rPr lang="pl-PL" dirty="0" smtClean="0"/>
              <a:t>2 A	</a:t>
            </a:r>
          </a:p>
          <a:p>
            <a:r>
              <a:rPr lang="pl-PL" dirty="0" smtClean="0"/>
              <a:t>3 D</a:t>
            </a:r>
          </a:p>
          <a:p>
            <a:r>
              <a:rPr lang="pl-PL" dirty="0" smtClean="0"/>
              <a:t>4 A	</a:t>
            </a:r>
          </a:p>
          <a:p>
            <a:r>
              <a:rPr lang="pl-PL" dirty="0" smtClean="0"/>
              <a:t>5 C							</a:t>
            </a:r>
          </a:p>
          <a:p>
            <a:r>
              <a:rPr lang="pl-PL" dirty="0" smtClean="0"/>
              <a:t>6 C							</a:t>
            </a:r>
          </a:p>
          <a:p>
            <a:r>
              <a:rPr lang="pl-PL" dirty="0" smtClean="0"/>
              <a:t>7 B</a:t>
            </a:r>
          </a:p>
          <a:p>
            <a:r>
              <a:rPr lang="pl-PL" dirty="0" smtClean="0"/>
              <a:t>8 C	</a:t>
            </a:r>
          </a:p>
          <a:p>
            <a:r>
              <a:rPr lang="pl-PL" dirty="0" smtClean="0"/>
              <a:t>9 D</a:t>
            </a:r>
          </a:p>
          <a:p>
            <a:r>
              <a:rPr lang="pl-PL" dirty="0" smtClean="0"/>
              <a:t>10 B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err="1" smtClean="0"/>
              <a:t>Bonjour</a:t>
            </a:r>
            <a:r>
              <a:rPr lang="pl-PL" i="1" dirty="0" smtClean="0"/>
              <a:t> 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1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64704"/>
          </a:xfrm>
        </p:spPr>
        <p:txBody>
          <a:bodyPr/>
          <a:lstStyle/>
          <a:p>
            <a:r>
              <a:rPr lang="pl-PL" dirty="0" smtClean="0"/>
              <a:t>Spis pytań</a:t>
            </a:r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395536" y="1196752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2.</a:t>
            </a:r>
            <a:r>
              <a:rPr lang="pl-PL" sz="3200" b="1" i="1" dirty="0" err="1" smtClean="0">
                <a:hlinkClick r:id="rId3" action="ppaction://hlinksldjump"/>
              </a:rPr>
              <a:t>bonjour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ytuł 1">
            <a:hlinkClick r:id="rId4" action="ppaction://hlinksldjump"/>
          </p:cNvPr>
          <p:cNvSpPr txBox="1">
            <a:spLocks/>
          </p:cNvSpPr>
          <p:nvPr/>
        </p:nvSpPr>
        <p:spPr>
          <a:xfrm>
            <a:off x="323528" y="1556792"/>
            <a:ext cx="345638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4" action="ppaction://hlinksldjump"/>
              </a:rPr>
              <a:t>3.Musée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4" action="ppaction://hlinksldjump"/>
              </a:rPr>
              <a:t>d’Orsay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4" action="ppaction://hlinksldjump"/>
              </a:rPr>
              <a:t> 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ytuł 1">
            <a:hlinkClick r:id="rId5" action="ppaction://hlinksldjump"/>
          </p:cNvPr>
          <p:cNvSpPr txBox="1">
            <a:spLocks/>
          </p:cNvSpPr>
          <p:nvPr/>
        </p:nvSpPr>
        <p:spPr>
          <a:xfrm>
            <a:off x="323528" y="1988840"/>
            <a:ext cx="8229600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5" action="ppaction://hlinksldjump"/>
              </a:rPr>
              <a:t>4.Imiesłów czasu przeszłego czasownika </a:t>
            </a:r>
            <a:r>
              <a:rPr kumimoji="0" lang="pl-PL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5" action="ppaction://hlinksldjump"/>
              </a:rPr>
              <a:t>mettre</a:t>
            </a:r>
            <a:endParaRPr kumimoji="0" lang="pl-PL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467544" y="2708920"/>
            <a:ext cx="79415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6" action="ppaction://hlinksldjump"/>
              </a:rPr>
              <a:t>5.Strasbourg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467544" y="3068960"/>
            <a:ext cx="8676456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7" action="ppaction://hlinksldjump"/>
              </a:rPr>
              <a:t>6.Odpowiednik </a:t>
            </a:r>
            <a:r>
              <a:rPr kumimoji="0" lang="pl-PL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7" action="ppaction://hlinksldjump"/>
              </a:rPr>
              <a:t>ils</a:t>
            </a:r>
            <a:r>
              <a:rPr kumimoji="0" lang="pl-PL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7" action="ppaction://hlinksldjump"/>
              </a:rPr>
              <a:t> </a:t>
            </a:r>
            <a:r>
              <a:rPr kumimoji="0" lang="pl-PL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7" action="ppaction://hlinksldjump"/>
              </a:rPr>
              <a:t>voyagent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7" action="ppaction://hlinksldjump"/>
              </a:rPr>
              <a:t>  w czasie </a:t>
            </a:r>
            <a:r>
              <a:rPr kumimoji="0" lang="pl-PL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7" action="ppaction://hlinksldjump"/>
              </a:rPr>
              <a:t>futur </a:t>
            </a:r>
            <a:r>
              <a:rPr kumimoji="0" lang="pl-PL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7" action="ppaction://hlinksldjump"/>
              </a:rPr>
              <a:t>proche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395536" y="3789040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hlinkClick r:id="rId8" action="ppaction://hlinksldjump"/>
              </a:rPr>
              <a:t>7.Która forma jest poprawna</a:t>
            </a:r>
            <a:endParaRPr lang="pl-PL" sz="3200" dirty="0"/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>
            <a:off x="539552" y="4365104"/>
            <a:ext cx="370790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9" action="ppaction://hlinksldjump"/>
              </a:rPr>
              <a:t>8.Mardi Gras</a:t>
            </a:r>
            <a:endParaRPr kumimoji="0" lang="pl-PL" sz="32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539552" y="4869160"/>
            <a:ext cx="4340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hlinkClick r:id="rId10" action="ppaction://hlinksldjump"/>
              </a:rPr>
              <a:t>9.Francuskie słowo </a:t>
            </a:r>
            <a:r>
              <a:rPr lang="pl-PL" sz="3200" b="1" i="1" dirty="0" err="1" smtClean="0">
                <a:hlinkClick r:id="rId10" action="ppaction://hlinksldjump"/>
              </a:rPr>
              <a:t>pied</a:t>
            </a:r>
            <a:endParaRPr lang="pl-PL" sz="3200" dirty="0"/>
          </a:p>
        </p:txBody>
      </p:sp>
      <p:sp>
        <p:nvSpPr>
          <p:cNvPr id="16" name="Prostokąt 15"/>
          <p:cNvSpPr/>
          <p:nvPr/>
        </p:nvSpPr>
        <p:spPr>
          <a:xfrm>
            <a:off x="611560" y="5517232"/>
            <a:ext cx="4937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hlinkClick r:id="rId11" action="ppaction://hlinksldjump"/>
              </a:rPr>
              <a:t>10.Znaczenie słowa </a:t>
            </a:r>
            <a:r>
              <a:rPr lang="pl-PL" sz="3200" b="1" i="1" dirty="0" err="1" smtClean="0">
                <a:hlinkClick r:id="rId11" action="ppaction://hlinksldjump"/>
              </a:rPr>
              <a:t>écharpe</a:t>
            </a:r>
            <a:endParaRPr lang="pl-PL" sz="3200" dirty="0"/>
          </a:p>
        </p:txBody>
      </p:sp>
      <p:sp>
        <p:nvSpPr>
          <p:cNvPr id="17" name="Tytuł 1">
            <a:hlinkClick r:id="" action="ppaction://noaction"/>
          </p:cNvPr>
          <p:cNvSpPr txBox="1">
            <a:spLocks/>
          </p:cNvSpPr>
          <p:nvPr/>
        </p:nvSpPr>
        <p:spPr>
          <a:xfrm>
            <a:off x="323528" y="692696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pl-PL" sz="3200" b="1" dirty="0" smtClean="0">
                <a:hlinkClick r:id="rId12" action="ppaction://hlinksldjump"/>
              </a:rPr>
              <a:t>1.Mont Saint Michel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1.Mont Saint Michel to:</a:t>
            </a:r>
            <a:endParaRPr lang="pl-PL" dirty="0"/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676671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l-PL" sz="3200" b="1" dirty="0" smtClean="0">
                <a:solidFill>
                  <a:schemeClr val="accent1">
                    <a:lumMod val="50000"/>
                  </a:schemeClr>
                </a:solidFill>
                <a:hlinkClick r:id="rId2" action="ppaction://hlinksldjump"/>
              </a:rPr>
              <a:t> A </a:t>
            </a:r>
            <a:r>
              <a:rPr lang="pl-PL" sz="3200" b="1" dirty="0">
                <a:solidFill>
                  <a:schemeClr val="accent1">
                    <a:lumMod val="50000"/>
                  </a:schemeClr>
                </a:solidFill>
                <a:hlinkClick r:id="rId2" action="ppaction://hlinksldjump"/>
              </a:rPr>
              <a:t>francuskie </a:t>
            </a:r>
            <a:r>
              <a:rPr lang="pl-PL" sz="3200" b="1" dirty="0" smtClean="0">
                <a:solidFill>
                  <a:schemeClr val="accent1">
                    <a:lumMod val="50000"/>
                  </a:schemeClr>
                </a:solidFill>
                <a:hlinkClick r:id="rId2" action="ppaction://hlinksldjump"/>
              </a:rPr>
              <a:t>nazwisko</a:t>
            </a:r>
            <a:endParaRPr lang="pl-PL" sz="3200" dirty="0">
              <a:hlinkClick r:id="rId2" action="ppaction://hlinksldjump"/>
            </a:endParaRPr>
          </a:p>
        </p:txBody>
      </p:sp>
      <p:sp>
        <p:nvSpPr>
          <p:cNvPr id="8" name="Symbol zastępczy zawartości 2">
            <a:hlinkClick r:id="rId2" action="ppaction://hlinksldjump"/>
          </p:cNvPr>
          <p:cNvSpPr txBox="1">
            <a:spLocks/>
          </p:cNvSpPr>
          <p:nvPr/>
        </p:nvSpPr>
        <p:spPr>
          <a:xfrm>
            <a:off x="323528" y="2276872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B muzeum w Lyonie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395536" y="3068960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C góra z klasztorem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10" name="Symbol zastępczy zawartości 2">
            <a:hlinkClick r:id="rId2" action="ppaction://hlinksldjump"/>
          </p:cNvPr>
          <p:cNvSpPr txBox="1">
            <a:spLocks/>
          </p:cNvSpPr>
          <p:nvPr/>
        </p:nvSpPr>
        <p:spPr>
          <a:xfrm>
            <a:off x="467544" y="3861048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D słynna paryska restauracja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092280" y="5589240"/>
            <a:ext cx="136815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hlinkClick r:id="rId4" action="ppaction://hlinksldjump"/>
              </a:rPr>
              <a:t>Powrót do spisu treści</a:t>
            </a:r>
          </a:p>
          <a:p>
            <a:r>
              <a:rPr lang="pl-PL" sz="2000" b="1" dirty="0">
                <a:sym typeface="Wingdings"/>
                <a:hlinkClick r:id="rId4" action="ppaction://hlinksldjump"/>
              </a:rPr>
              <a:t> </a:t>
            </a:r>
            <a:r>
              <a:rPr lang="pl-PL" sz="2000" b="1" dirty="0" smtClean="0">
                <a:sym typeface="Wingdings"/>
                <a:hlinkClick r:id="rId4" action="ppaction://hlinksldjump"/>
              </a:rPr>
              <a:t>       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pl-PL" dirty="0" smtClean="0"/>
              <a:t>2.Przy </a:t>
            </a:r>
            <a:r>
              <a:rPr lang="pl-PL" dirty="0"/>
              <a:t>powitaniu zamiast słowa </a:t>
            </a:r>
            <a:r>
              <a:rPr lang="pl-PL" i="1" dirty="0" err="1"/>
              <a:t>bonjour</a:t>
            </a:r>
            <a:r>
              <a:rPr lang="pl-PL" i="1" dirty="0"/>
              <a:t> </a:t>
            </a:r>
            <a:r>
              <a:rPr lang="pl-PL" dirty="0"/>
              <a:t>możemy powiedzieć:</a:t>
            </a: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2">
            <a:hlinkClick r:id="rId2" action="ppaction://hlinksldjump"/>
          </p:cNvPr>
          <p:cNvSpPr txBox="1">
            <a:spLocks/>
          </p:cNvSpPr>
          <p:nvPr/>
        </p:nvSpPr>
        <p:spPr>
          <a:xfrm>
            <a:off x="395536" y="1700808"/>
            <a:ext cx="8229600" cy="6480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l-PL" sz="3200" b="1" dirty="0" smtClean="0">
                <a:hlinkClick r:id="rId2" action="ppaction://hlinksldjump"/>
              </a:rPr>
              <a:t>A salut</a:t>
            </a:r>
            <a:endParaRPr kumimoji="0" lang="pl-PL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323528" y="2348880"/>
            <a:ext cx="8229600" cy="676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l-PL" sz="3200" b="1" dirty="0" smtClean="0">
                <a:hlinkClick r:id="rId3" action="ppaction://hlinksldjump"/>
              </a:rPr>
              <a:t>B </a:t>
            </a:r>
            <a:r>
              <a:rPr lang="pl-PL" sz="3200" b="1" dirty="0" err="1" smtClean="0">
                <a:hlinkClick r:id="rId3" action="ppaction://hlinksldjump"/>
              </a:rPr>
              <a:t>au</a:t>
            </a:r>
            <a:r>
              <a:rPr lang="pl-PL" sz="3200" b="1" dirty="0" smtClean="0">
                <a:hlinkClick r:id="rId3" action="ppaction://hlinksldjump"/>
              </a:rPr>
              <a:t> </a:t>
            </a:r>
            <a:r>
              <a:rPr lang="pl-PL" sz="3200" b="1" dirty="0" err="1" smtClean="0">
                <a:hlinkClick r:id="rId3" action="ppaction://hlinksldjump"/>
              </a:rPr>
              <a:t>revoir</a:t>
            </a:r>
            <a:endParaRPr lang="pl-PL" sz="3200" dirty="0" smtClean="0"/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95536" y="3068960"/>
            <a:ext cx="8229600" cy="764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l-PL" sz="3200" b="1" dirty="0" smtClean="0">
                <a:hlinkClick r:id="rId3" action="ppaction://hlinksldjump"/>
              </a:rPr>
              <a:t>C à</a:t>
            </a:r>
            <a:r>
              <a:rPr lang="pl-PL" sz="3200" dirty="0" smtClean="0">
                <a:hlinkClick r:id="rId3" action="ppaction://hlinksldjump"/>
              </a:rPr>
              <a:t> </a:t>
            </a:r>
            <a:r>
              <a:rPr lang="pl-PL" sz="3200" b="1" dirty="0" err="1" smtClean="0">
                <a:hlinkClick r:id="rId3" action="ppaction://hlinksldjump"/>
              </a:rPr>
              <a:t>bientôt</a:t>
            </a:r>
            <a:r>
              <a:rPr lang="pl-PL" sz="3200" b="1" dirty="0" smtClean="0"/>
              <a:t>						</a:t>
            </a: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467544" y="400506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l-PL" sz="3200" b="1" dirty="0" smtClean="0">
                <a:hlinkClick r:id="rId3" action="ppaction://hlinksldjump"/>
              </a:rPr>
              <a:t>D </a:t>
            </a:r>
            <a:r>
              <a:rPr lang="pl-PL" sz="3200" b="1" dirty="0" err="1" smtClean="0">
                <a:hlinkClick r:id="rId3" action="ppaction://hlinksldjump"/>
              </a:rPr>
              <a:t>merci</a:t>
            </a:r>
            <a:endParaRPr kumimoji="0" lang="pl-PL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092280" y="5589240"/>
            <a:ext cx="136815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hlinkClick r:id="rId4" action="ppaction://hlinksldjump"/>
              </a:rPr>
              <a:t>Powrót do spisu treści</a:t>
            </a:r>
          </a:p>
          <a:p>
            <a:r>
              <a:rPr lang="pl-PL" sz="2000" b="1" dirty="0">
                <a:sym typeface="Wingdings"/>
                <a:hlinkClick r:id="rId4" action="ppaction://hlinksldjump"/>
              </a:rPr>
              <a:t> </a:t>
            </a:r>
            <a:r>
              <a:rPr lang="pl-PL" sz="2000" b="1" dirty="0" smtClean="0">
                <a:sym typeface="Wingdings"/>
                <a:hlinkClick r:id="rId4" action="ppaction://hlinksldjump"/>
              </a:rPr>
              <a:t>       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b="1" dirty="0" smtClean="0"/>
              <a:t>3.Musée </a:t>
            </a:r>
            <a:r>
              <a:rPr lang="pl-PL" b="1" dirty="0" err="1" smtClean="0"/>
              <a:t>d’Orsay</a:t>
            </a:r>
            <a:r>
              <a:rPr lang="pl-PL" b="1" dirty="0" smtClean="0"/>
              <a:t> mieści się w: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792088"/>
          </a:xfrm>
        </p:spPr>
        <p:txBody>
          <a:bodyPr/>
          <a:lstStyle/>
          <a:p>
            <a:r>
              <a:rPr lang="pl-PL" b="1" dirty="0" smtClean="0">
                <a:hlinkClick r:id="rId3" action="ppaction://hlinksldjump"/>
              </a:rPr>
              <a:t>A Genewie</a:t>
            </a:r>
            <a:endParaRPr lang="pl-PL" b="1" dirty="0" smtClean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467544" y="198884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B Lyonie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39552" y="256490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="1" noProof="0" dirty="0" smtClean="0">
                <a:hlinkClick r:id="rId3" action="ppaction://hlinksldjump"/>
              </a:rPr>
              <a:t>C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Nicei </a:t>
            </a: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539552" y="3212976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D Paryżu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092280" y="5589240"/>
            <a:ext cx="136815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hlinkClick r:id="rId5" action="ppaction://hlinksldjump"/>
              </a:rPr>
              <a:t>Powrót do spisu treści</a:t>
            </a:r>
          </a:p>
          <a:p>
            <a:r>
              <a:rPr lang="pl-PL" sz="2000" b="1" dirty="0">
                <a:sym typeface="Wingdings"/>
                <a:hlinkClick r:id="rId5" action="ppaction://hlinksldjump"/>
              </a:rPr>
              <a:t> </a:t>
            </a:r>
            <a:r>
              <a:rPr lang="pl-PL" sz="2000" b="1" dirty="0" smtClean="0">
                <a:sym typeface="Wingdings"/>
                <a:hlinkClick r:id="rId5" action="ppaction://hlinksldjump"/>
              </a:rPr>
              <a:t>       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Autofit/>
          </a:bodyPr>
          <a:lstStyle/>
          <a:p>
            <a:pPr lvl="0"/>
            <a:r>
              <a:rPr lang="pl-PL" sz="3600" b="1" dirty="0" smtClean="0"/>
              <a:t>4.Imiesłów </a:t>
            </a:r>
            <a:r>
              <a:rPr lang="pl-PL" sz="3600" b="1" dirty="0"/>
              <a:t>czasu przeszłego (w czasie </a:t>
            </a:r>
            <a:r>
              <a:rPr lang="pl-PL" sz="3600" b="1" i="1" dirty="0" err="1"/>
              <a:t>passé</a:t>
            </a:r>
            <a:r>
              <a:rPr lang="pl-PL" sz="3600" b="1" i="1" dirty="0"/>
              <a:t> </a:t>
            </a:r>
            <a:r>
              <a:rPr lang="pl-PL" sz="3600" b="1" i="1" dirty="0" err="1"/>
              <a:t>composé</a:t>
            </a:r>
            <a:r>
              <a:rPr lang="pl-PL" sz="3600" b="1" dirty="0"/>
              <a:t>) dla czasownika </a:t>
            </a:r>
            <a:r>
              <a:rPr lang="pl-PL" sz="3600" b="1" i="1" dirty="0" err="1"/>
              <a:t>mettre</a:t>
            </a:r>
            <a:r>
              <a:rPr lang="pl-PL" sz="3600" b="1" i="1" dirty="0"/>
              <a:t>,</a:t>
            </a:r>
            <a:r>
              <a:rPr lang="pl-PL" sz="3600" b="1" dirty="0"/>
              <a:t> to</a:t>
            </a:r>
            <a:r>
              <a:rPr lang="pl-PL" sz="3600" b="1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1"/>
          </a:xfrm>
        </p:spPr>
        <p:txBody>
          <a:bodyPr>
            <a:normAutofit/>
          </a:bodyPr>
          <a:lstStyle/>
          <a:p>
            <a:r>
              <a:rPr lang="pl-PL" b="1" dirty="0">
                <a:hlinkClick r:id="rId3" action="ppaction://hlinksldjump"/>
              </a:rPr>
              <a:t>A </a:t>
            </a:r>
            <a:r>
              <a:rPr lang="pl-PL" b="1" dirty="0" smtClean="0">
                <a:hlinkClick r:id="rId3" action="ppaction://hlinksldjump"/>
              </a:rPr>
              <a:t>mis</a:t>
            </a:r>
            <a:endParaRPr lang="pl-PL" b="1" dirty="0" smtClean="0"/>
          </a:p>
          <a:p>
            <a:endParaRPr lang="pl-PL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539552" y="220486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B mu</a:t>
            </a: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539552" y="2708920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C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mettre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39552" y="3356992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D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mette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092280" y="5589240"/>
            <a:ext cx="136815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hlinkClick r:id="rId5" action="ppaction://hlinksldjump"/>
              </a:rPr>
              <a:t>Powrót do spisu treści</a:t>
            </a:r>
          </a:p>
          <a:p>
            <a:r>
              <a:rPr lang="pl-PL" sz="2000" b="1" dirty="0">
                <a:sym typeface="Wingdings"/>
                <a:hlinkClick r:id="rId5" action="ppaction://hlinksldjump"/>
              </a:rPr>
              <a:t> </a:t>
            </a:r>
            <a:r>
              <a:rPr lang="pl-PL" sz="2000" b="1" dirty="0" smtClean="0">
                <a:sym typeface="Wingdings"/>
                <a:hlinkClick r:id="rId5" action="ppaction://hlinksldjump"/>
              </a:rPr>
              <a:t>       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b="1" dirty="0" smtClean="0"/>
              <a:t>5.Strasbourg </a:t>
            </a:r>
            <a:r>
              <a:rPr lang="pl-PL" b="1" dirty="0"/>
              <a:t>to miasto w</a:t>
            </a:r>
            <a:r>
              <a:rPr lang="pl-PL" b="1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1"/>
          </a:xfrm>
        </p:spPr>
        <p:txBody>
          <a:bodyPr/>
          <a:lstStyle/>
          <a:p>
            <a:r>
              <a:rPr lang="pl-PL" b="1" dirty="0">
                <a:hlinkClick r:id="rId3" action="ppaction://hlinksldjump"/>
              </a:rPr>
              <a:t>A Niemczech</a:t>
            </a:r>
            <a:r>
              <a:rPr lang="pl-PL" b="1" dirty="0"/>
              <a:t>						</a:t>
            </a:r>
            <a:endParaRPr lang="pl-PL" b="1" dirty="0" smtClean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539552" y="2996952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C Francji</a:t>
            </a: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467544" y="234888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B Szwajcarii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611560" y="364502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D Austrii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092280" y="5589240"/>
            <a:ext cx="136815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hlinkClick r:id="rId5" action="ppaction://hlinksldjump"/>
              </a:rPr>
              <a:t>Powrót do spisu treści</a:t>
            </a:r>
          </a:p>
          <a:p>
            <a:r>
              <a:rPr lang="pl-PL" sz="2000" b="1" dirty="0">
                <a:sym typeface="Wingdings"/>
                <a:hlinkClick r:id="rId5" action="ppaction://hlinksldjump"/>
              </a:rPr>
              <a:t> </a:t>
            </a:r>
            <a:r>
              <a:rPr lang="pl-PL" sz="2000" b="1" dirty="0" smtClean="0">
                <a:sym typeface="Wingdings"/>
                <a:hlinkClick r:id="rId5" action="ppaction://hlinksldjump"/>
              </a:rPr>
              <a:t>       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b="1" dirty="0" smtClean="0"/>
              <a:t>6.Odpowiednik </a:t>
            </a:r>
            <a:r>
              <a:rPr lang="pl-PL" b="1" i="1" dirty="0" err="1"/>
              <a:t>ils</a:t>
            </a:r>
            <a:r>
              <a:rPr lang="pl-PL" b="1" i="1" dirty="0"/>
              <a:t> </a:t>
            </a:r>
            <a:r>
              <a:rPr lang="pl-PL" b="1" i="1" dirty="0" err="1"/>
              <a:t>voyagent</a:t>
            </a:r>
            <a:r>
              <a:rPr lang="pl-PL" b="1" dirty="0"/>
              <a:t>  w czasie </a:t>
            </a:r>
            <a:r>
              <a:rPr lang="pl-PL" b="1" i="1" dirty="0"/>
              <a:t>futur </a:t>
            </a:r>
            <a:r>
              <a:rPr lang="pl-PL" b="1" i="1" dirty="0" err="1" smtClean="0"/>
              <a:t>proche</a:t>
            </a:r>
            <a:r>
              <a:rPr lang="pl-PL" b="1" dirty="0" smtClean="0"/>
              <a:t> </a:t>
            </a:r>
            <a:r>
              <a:rPr lang="pl-PL" b="1" dirty="0"/>
              <a:t>to</a:t>
            </a:r>
            <a:r>
              <a:rPr lang="pl-PL" b="1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507288" cy="748679"/>
          </a:xfrm>
        </p:spPr>
        <p:txBody>
          <a:bodyPr>
            <a:normAutofit/>
          </a:bodyPr>
          <a:lstStyle/>
          <a:p>
            <a:r>
              <a:rPr lang="pl-PL" b="1" dirty="0">
                <a:hlinkClick r:id="rId3" action="ppaction://hlinksldjump"/>
              </a:rPr>
              <a:t>A </a:t>
            </a:r>
            <a:r>
              <a:rPr lang="pl-PL" b="1" dirty="0" err="1">
                <a:hlinkClick r:id="rId3" action="ppaction://hlinksldjump"/>
              </a:rPr>
              <a:t>ils</a:t>
            </a:r>
            <a:r>
              <a:rPr lang="pl-PL" b="1" dirty="0">
                <a:hlinkClick r:id="rId3" action="ppaction://hlinksldjump"/>
              </a:rPr>
              <a:t> </a:t>
            </a:r>
            <a:r>
              <a:rPr lang="pl-PL" b="1" dirty="0" err="1">
                <a:hlinkClick r:id="rId3" action="ppaction://hlinksldjump"/>
              </a:rPr>
              <a:t>allont</a:t>
            </a:r>
            <a:r>
              <a:rPr lang="pl-PL" b="1" dirty="0">
                <a:hlinkClick r:id="rId3" action="ppaction://hlinksldjump"/>
              </a:rPr>
              <a:t> </a:t>
            </a:r>
            <a:r>
              <a:rPr lang="pl-PL" b="1" dirty="0" err="1">
                <a:hlinkClick r:id="rId3" action="ppaction://hlinksldjump"/>
              </a:rPr>
              <a:t>voyager</a:t>
            </a:r>
            <a:r>
              <a:rPr lang="pl-PL" b="1" dirty="0"/>
              <a:t>	</a:t>
            </a:r>
            <a:endParaRPr lang="pl-PL" b="1" dirty="0" smtClean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395536" y="2996952"/>
            <a:ext cx="8507288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C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ils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vont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 action="ppaction://hlinksldjump"/>
              </a:rPr>
              <a:t>voyager</a:t>
            </a: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467544" y="2276872"/>
            <a:ext cx="8507288" cy="639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B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ils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allons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voyage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395536" y="3645024"/>
            <a:ext cx="8507288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D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ils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vont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 </a:t>
            </a:r>
            <a:r>
              <a:rPr kumimoji="0" lang="pl-P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voyages</a:t>
            </a: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 action="ppaction://hlinksldjump"/>
              </a:rPr>
              <a:t> 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092280" y="5589240"/>
            <a:ext cx="1368152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hlinkClick r:id="rId5" action="ppaction://hlinksldjump"/>
              </a:rPr>
              <a:t>Powrót do spisu treści</a:t>
            </a:r>
          </a:p>
          <a:p>
            <a:r>
              <a:rPr lang="pl-PL" sz="2000" b="1" dirty="0">
                <a:sym typeface="Wingdings"/>
                <a:hlinkClick r:id="rId5" action="ppaction://hlinksldjump"/>
              </a:rPr>
              <a:t> </a:t>
            </a:r>
            <a:r>
              <a:rPr lang="pl-PL" sz="2000" b="1" dirty="0" smtClean="0">
                <a:sym typeface="Wingdings"/>
                <a:hlinkClick r:id="rId5" action="ppaction://hlinksldjump"/>
              </a:rPr>
              <a:t>       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1B1810"/>
      </a:hlink>
      <a:folHlink>
        <a:srgbClr val="354F1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319</Words>
  <Application>Microsoft Office PowerPoint</Application>
  <PresentationFormat>On-screen Show (4:3)</PresentationFormat>
  <Paragraphs>105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Motyw pakietu Office</vt:lpstr>
      <vt:lpstr>MILIONERZY (Poziom A1/A2) </vt:lpstr>
      <vt:lpstr>Bonjour !</vt:lpstr>
      <vt:lpstr>Spis pytań</vt:lpstr>
      <vt:lpstr>1.Mont Saint Michel to:</vt:lpstr>
      <vt:lpstr>2.Przy powitaniu zamiast słowa bonjour możemy powiedzieć: </vt:lpstr>
      <vt:lpstr>3.Musée d’Orsay mieści się w: </vt:lpstr>
      <vt:lpstr>4.Imiesłów czasu przeszłego (w czasie passé composé) dla czasownika mettre, to:</vt:lpstr>
      <vt:lpstr>5.Strasbourg to miasto w:</vt:lpstr>
      <vt:lpstr>6.Odpowiednik ils voyagent  w czasie futur proche to:</vt:lpstr>
      <vt:lpstr>7.Która forma jest poprawna:</vt:lpstr>
      <vt:lpstr>8.Mardi Gras to:</vt:lpstr>
      <vt:lpstr>9.Co oznacza francuskie słowo pied?</vt:lpstr>
      <vt:lpstr>10.Wskaż znaczenie słowa écharpe?</vt:lpstr>
      <vt:lpstr>BRAWO!</vt:lpstr>
      <vt:lpstr>PowerPoint Presentation</vt:lpstr>
      <vt:lpstr>PowerPoint Presentation</vt:lpstr>
      <vt:lpstr>PowerPoint Presentation</vt:lpstr>
      <vt:lpstr>PowerPoint Presentation</vt:lpstr>
      <vt:lpstr>KLUCZ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MILIONERZY (Poziom A1/A2) </dc:title>
  <dc:creator>user</dc:creator>
  <cp:lastModifiedBy>Witold</cp:lastModifiedBy>
  <cp:revision>8</cp:revision>
  <dcterms:created xsi:type="dcterms:W3CDTF">2020-03-23T14:23:30Z</dcterms:created>
  <dcterms:modified xsi:type="dcterms:W3CDTF">2020-03-30T15:49:48Z</dcterms:modified>
</cp:coreProperties>
</file>